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80" r:id="rId5"/>
    <p:sldId id="275" r:id="rId6"/>
    <p:sldId id="281" r:id="rId7"/>
    <p:sldId id="282" r:id="rId8"/>
    <p:sldId id="258" r:id="rId9"/>
    <p:sldId id="262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84" r:id="rId18"/>
    <p:sldId id="270" r:id="rId19"/>
    <p:sldId id="271" r:id="rId20"/>
    <p:sldId id="273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3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A0D5-1CF1-E602-0560-9AB2447C8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D4EF8-D359-8BBF-1FC6-A2DEFB2D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4A1DC-7808-13F8-AFFF-C2EC33B7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742B-9B21-2118-FBC6-A7ADF187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2F5B6-F76F-B840-0592-611C1AD5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0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BFB0-C673-F375-3F39-5D3E4671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64CE5-1BEF-C05E-E4A9-245F8CF4F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C24A-651B-C38A-A37E-4205D1FF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2454-7902-36D4-64B1-340ECE58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1E569-B295-E936-DEB2-22AA4CC5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CFADC-57FD-285C-87B8-B7C413E1F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8DD26-8F47-ED65-D07E-969620B70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D1E6B-B760-7567-CBF7-55BF0B03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B876-7B8C-E8D9-3D53-7F47FC3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6DBEC-9B0A-ED9D-B599-F73A8BBF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B4F3-E3E6-3A1B-A3E7-CCC569F4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A7F1-D1AC-F5F3-02E8-044B8D5D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265DB-033E-739D-CA0A-6720FEA3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51AEC-8FE9-DDF9-D526-8ABE6121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DC585-D1E5-5276-1B53-23C173C9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6E8D-0C4D-94C7-7A32-9474652F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7141-0CE7-138D-15A5-F3AEB126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DC8A9-CE13-28D7-E012-791D0E6F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88BB-E988-AC74-7DE1-E3CC6F72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5780F-E8C0-C38E-ED43-C691B09D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4F0B-C689-4FA7-9D17-3A55A5E4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7AE4C-334B-799D-DD83-E47F380E5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F52CC-46E5-4172-DE5A-EA63E44CF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A2431-6C1D-32B5-60F8-A717578E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B922B-07D8-6430-76B5-80890E7E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CFCF2-30DC-AC07-2CDB-AAFAA10C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2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42BE-DE3B-FF0B-E792-988DC883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FBF40-B46C-9D43-562C-FE31B167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1F8F7-DF33-1E11-3E2D-0192B0CD4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781DE-F8D0-D955-9F70-3EB584CE6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D9AC4-834D-373B-AA5A-8AABB3604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2755D-CC8D-D492-CF7E-2253C413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88777-0B97-EB7F-13D1-6B5EB57E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78388-C4C6-90EF-961B-0DFF376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5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5B20-5988-460C-3EF1-740FC29F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F4B64-5794-5AB3-9A6A-0268D5E0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877C5-3F29-4801-F411-0815774A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0AE11-F88D-D82B-232E-05D41ADE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A8FC0-0BE1-7852-600C-05BEBA2C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B6A4A-F904-E76D-6A1D-0F8D20B9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85BA7-702E-DD4C-9BD5-607C18DC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0063-3559-47FF-C524-7840173E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7D2E-0879-5EE7-0507-FF8BCADD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12D28-DB03-E9E3-5461-41218E59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04DC5-59A7-866C-602A-9D2C05DA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F8594-26FB-11F1-AB05-E9C3A479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238F5-2AC8-AAAB-A11A-8B3E5669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9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9F15-5358-C6F7-8EFB-81C3FD1B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30D01-E5A1-1444-3D90-67DBB2A96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3BBD6-9EB4-0F26-1C40-8AAAFC824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E881D-71DA-763A-57DB-92027F8F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5ABB5-5A04-E643-8701-FD2AB1B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6033B-D14B-734E-CFCE-C1A6C999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8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062BB-601B-698F-A757-8D89509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4F354-CE74-4A67-F819-A552E2449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3124D-BBB4-4CE9-2728-C1EC36B3A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CA5B-B41A-457D-9758-BBE35C503B1D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9023F-FD65-C557-BBE8-AD504BCA3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7D894-5440-AE84-8F0A-A90AAB1DF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3E97-849C-4D9C-9873-199E0129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32.w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2" Type="http://schemas.openxmlformats.org/officeDocument/2006/relationships/oleObject" Target="../embeddings/oleObject33.bin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6.bin"/><Relationship Id="rId2" Type="http://schemas.openxmlformats.org/officeDocument/2006/relationships/image" Target="../media/image40.png"/><Relationship Id="rId16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41.png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4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oleObject" Target="../embeddings/oleObject51.bin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12" Type="http://schemas.openxmlformats.org/officeDocument/2006/relationships/image" Target="../media/image53.png"/><Relationship Id="rId2" Type="http://schemas.openxmlformats.org/officeDocument/2006/relationships/oleObject" Target="../embeddings/oleObject47.bin"/><Relationship Id="rId16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1.png"/><Relationship Id="rId5" Type="http://schemas.openxmlformats.org/officeDocument/2006/relationships/image" Target="../media/image50.wmf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2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9.bin"/><Relationship Id="rId2" Type="http://schemas.openxmlformats.org/officeDocument/2006/relationships/image" Target="../media/image56.png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41.png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2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7.bin"/><Relationship Id="rId2" Type="http://schemas.openxmlformats.org/officeDocument/2006/relationships/image" Target="../media/image65.png"/><Relationship Id="rId16" Type="http://schemas.openxmlformats.org/officeDocument/2006/relationships/image" Target="../media/image71.wmf"/><Relationship Id="rId20" Type="http://schemas.openxmlformats.org/officeDocument/2006/relationships/image" Target="../media/image7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41.png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8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oleObject" Target="../embeddings/oleObject72.bin"/><Relationship Id="rId5" Type="http://schemas.openxmlformats.org/officeDocument/2006/relationships/image" Target="../media/image41.png"/><Relationship Id="rId10" Type="http://schemas.openxmlformats.org/officeDocument/2006/relationships/image" Target="../media/image7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85.wmf"/><Relationship Id="rId18" Type="http://schemas.openxmlformats.org/officeDocument/2006/relationships/image" Target="../media/image89.png"/><Relationship Id="rId3" Type="http://schemas.openxmlformats.org/officeDocument/2006/relationships/oleObject" Target="../embeddings/oleObject74.bin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88.png"/><Relationship Id="rId2" Type="http://schemas.openxmlformats.org/officeDocument/2006/relationships/image" Target="../media/image80.png"/><Relationship Id="rId16" Type="http://schemas.openxmlformats.org/officeDocument/2006/relationships/image" Target="../media/image87.wmf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84.wmf"/><Relationship Id="rId5" Type="http://schemas.openxmlformats.org/officeDocument/2006/relationships/image" Target="../media/image81.png"/><Relationship Id="rId15" Type="http://schemas.openxmlformats.org/officeDocument/2006/relationships/oleObject" Target="../embeddings/oleObject79.bin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90.png"/><Relationship Id="rId4" Type="http://schemas.openxmlformats.org/officeDocument/2006/relationships/image" Target="../media/image2.wmf"/><Relationship Id="rId9" Type="http://schemas.openxmlformats.org/officeDocument/2006/relationships/image" Target="../media/image83.wmf"/><Relationship Id="rId1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2.wmf"/><Relationship Id="rId7" Type="http://schemas.openxmlformats.org/officeDocument/2006/relationships/image" Target="../media/image93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4.w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wmf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4.bin"/><Relationship Id="rId39" Type="http://schemas.openxmlformats.org/officeDocument/2006/relationships/image" Target="../media/image111.wmf"/><Relationship Id="rId21" Type="http://schemas.openxmlformats.org/officeDocument/2006/relationships/image" Target="../media/image102.wmf"/><Relationship Id="rId34" Type="http://schemas.openxmlformats.org/officeDocument/2006/relationships/oleObject" Target="../embeddings/oleObject98.bin"/><Relationship Id="rId7" Type="http://schemas.openxmlformats.org/officeDocument/2006/relationships/image" Target="../media/image95.wmf"/><Relationship Id="rId2" Type="http://schemas.openxmlformats.org/officeDocument/2006/relationships/oleObject" Target="../embeddings/oleObject83.bin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image" Target="../media/image106.wmf"/><Relationship Id="rId41" Type="http://schemas.openxmlformats.org/officeDocument/2006/relationships/image" Target="../media/image11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97.wmf"/><Relationship Id="rId24" Type="http://schemas.openxmlformats.org/officeDocument/2006/relationships/oleObject" Target="../embeddings/oleObject93.bin"/><Relationship Id="rId32" Type="http://schemas.openxmlformats.org/officeDocument/2006/relationships/oleObject" Target="../embeddings/oleObject97.bin"/><Relationship Id="rId37" Type="http://schemas.openxmlformats.org/officeDocument/2006/relationships/image" Target="../media/image110.wmf"/><Relationship Id="rId40" Type="http://schemas.openxmlformats.org/officeDocument/2006/relationships/oleObject" Target="../embeddings/oleObject101.bin"/><Relationship Id="rId5" Type="http://schemas.openxmlformats.org/officeDocument/2006/relationships/image" Target="../media/image92.png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95.bin"/><Relationship Id="rId36" Type="http://schemas.openxmlformats.org/officeDocument/2006/relationships/oleObject" Target="../embeddings/oleObject99.bin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101.wmf"/><Relationship Id="rId31" Type="http://schemas.openxmlformats.org/officeDocument/2006/relationships/image" Target="../media/image107.wmf"/><Relationship Id="rId4" Type="http://schemas.openxmlformats.org/officeDocument/2006/relationships/image" Target="../media/image91.png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96.bin"/><Relationship Id="rId35" Type="http://schemas.openxmlformats.org/officeDocument/2006/relationships/image" Target="../media/image109.wmf"/><Relationship Id="rId8" Type="http://schemas.openxmlformats.org/officeDocument/2006/relationships/oleObject" Target="../embeddings/oleObject85.bin"/><Relationship Id="rId3" Type="http://schemas.openxmlformats.org/officeDocument/2006/relationships/image" Target="../media/image2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100.wmf"/><Relationship Id="rId25" Type="http://schemas.openxmlformats.org/officeDocument/2006/relationships/image" Target="../media/image104.wmf"/><Relationship Id="rId33" Type="http://schemas.openxmlformats.org/officeDocument/2006/relationships/image" Target="../media/image108.wmf"/><Relationship Id="rId38" Type="http://schemas.openxmlformats.org/officeDocument/2006/relationships/oleObject" Target="../embeddings/oleObject10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2.wmf"/><Relationship Id="rId7" Type="http://schemas.openxmlformats.org/officeDocument/2006/relationships/image" Target="../media/image115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17.wmf"/><Relationship Id="rId5" Type="http://schemas.openxmlformats.org/officeDocument/2006/relationships/image" Target="../media/image114.png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113.png"/><Relationship Id="rId9" Type="http://schemas.openxmlformats.org/officeDocument/2006/relationships/image" Target="../media/image1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2.wmf"/><Relationship Id="rId7" Type="http://schemas.openxmlformats.org/officeDocument/2006/relationships/image" Target="../media/image120.wmf"/><Relationship Id="rId2" Type="http://schemas.openxmlformats.org/officeDocument/2006/relationships/oleObject" Target="../embeddings/oleObject10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9.png"/><Relationship Id="rId10" Type="http://schemas.openxmlformats.org/officeDocument/2006/relationships/image" Target="../media/image122.wmf"/><Relationship Id="rId4" Type="http://schemas.openxmlformats.org/officeDocument/2006/relationships/image" Target="../media/image118.png"/><Relationship Id="rId9" Type="http://schemas.openxmlformats.org/officeDocument/2006/relationships/oleObject" Target="../embeddings/oleObject10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3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5.png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2.wmf"/><Relationship Id="rId3" Type="http://schemas.openxmlformats.org/officeDocument/2006/relationships/image" Target="../media/image2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4.bin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1.wmf"/><Relationship Id="rId5" Type="http://schemas.openxmlformats.org/officeDocument/2006/relationships/image" Target="../media/image18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5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1.wmf"/><Relationship Id="rId2" Type="http://schemas.openxmlformats.org/officeDocument/2006/relationships/oleObject" Target="../embeddings/oleObject26.bin"/><Relationship Id="rId16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8.png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.wmf"/><Relationship Id="rId1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68246DD-F99E-E3A4-4EF0-BED36E42B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46030"/>
              </p:ext>
            </p:extLst>
          </p:nvPr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380640" imgH="1879200" progId="">
                  <p:embed/>
                </p:oleObj>
              </mc:Choice>
              <mc:Fallback>
                <p:oleObj r:id="rId3" imgW="24380640" imgH="1879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8222E910-8C6E-B138-CF90-82AB1D141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11" y="2851170"/>
            <a:ext cx="8548577" cy="1346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AF7BA-AA0A-F117-1F21-1B35419F4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0950"/>
            <a:ext cx="12192000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4D26B50-C7C8-155B-C063-1D726D014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892504"/>
              </p:ext>
            </p:extLst>
          </p:nvPr>
        </p:nvGraphicFramePr>
        <p:xfrm>
          <a:off x="8254115" y="1811077"/>
          <a:ext cx="2565990" cy="274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698360" imgH="5028480" progId="">
                  <p:embed/>
                </p:oleObj>
              </mc:Choice>
              <mc:Fallback>
                <p:oleObj r:id="rId2" imgW="4698360" imgH="5028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54115" y="1811077"/>
                        <a:ext cx="2565990" cy="2746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47CC244-028A-0162-82BA-F2D23427F8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039221"/>
              </p:ext>
            </p:extLst>
          </p:nvPr>
        </p:nvGraphicFramePr>
        <p:xfrm>
          <a:off x="5443871" y="1937931"/>
          <a:ext cx="2565990" cy="261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799880" imgH="4901400" progId="">
                  <p:embed/>
                </p:oleObj>
              </mc:Choice>
              <mc:Fallback>
                <p:oleObj r:id="rId4" imgW="4799880" imgH="4901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3871" y="1937931"/>
                        <a:ext cx="2565990" cy="2619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408192-C6A1-F27B-5FC9-DF30F4390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0950"/>
            <a:ext cx="12192000" cy="52704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F7EED1F-85D0-F375-EBAD-C8F2B9ED2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63566"/>
              </p:ext>
            </p:extLst>
          </p:nvPr>
        </p:nvGraphicFramePr>
        <p:xfrm>
          <a:off x="0" y="4437321"/>
          <a:ext cx="12192000" cy="189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4240960" imgH="3796560" progId="">
                  <p:embed/>
                </p:oleObj>
              </mc:Choice>
              <mc:Fallback>
                <p:oleObj r:id="rId7" imgW="24240960" imgH="3796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437321"/>
                        <a:ext cx="12192000" cy="189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D4BEDB2-3E2D-0A6D-7C39-3EA9E5ED7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670915"/>
              </p:ext>
            </p:extLst>
          </p:nvPr>
        </p:nvGraphicFramePr>
        <p:xfrm>
          <a:off x="1" y="0"/>
          <a:ext cx="12192000" cy="93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6253640" imgH="1244160" progId="">
                  <p:embed/>
                </p:oleObj>
              </mc:Choice>
              <mc:Fallback>
                <p:oleObj r:id="rId9" imgW="16253640" imgH="1244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932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D085261-812B-062B-77E7-CC535A0ED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66658"/>
              </p:ext>
            </p:extLst>
          </p:nvPr>
        </p:nvGraphicFramePr>
        <p:xfrm>
          <a:off x="145665" y="2913884"/>
          <a:ext cx="4993404" cy="147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9142560" imgH="2691720" progId="">
                  <p:embed/>
                </p:oleObj>
              </mc:Choice>
              <mc:Fallback>
                <p:oleObj r:id="rId11" imgW="9142560" imgH="2691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5665" y="2913884"/>
                        <a:ext cx="4993404" cy="1470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9898DF9-19A0-0BB9-ED83-5292C5393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63131"/>
              </p:ext>
            </p:extLst>
          </p:nvPr>
        </p:nvGraphicFramePr>
        <p:xfrm>
          <a:off x="3547324" y="2181971"/>
          <a:ext cx="1591745" cy="100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301560" imgH="2082240" progId="">
                  <p:embed/>
                </p:oleObj>
              </mc:Choice>
              <mc:Fallback>
                <p:oleObj r:id="rId13" imgW="3301560" imgH="2082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47324" y="2181971"/>
                        <a:ext cx="1591745" cy="100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1B07CAC-C673-43BB-4301-6A5DE4310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81666"/>
              </p:ext>
            </p:extLst>
          </p:nvPr>
        </p:nvGraphicFramePr>
        <p:xfrm>
          <a:off x="6518912" y="3256295"/>
          <a:ext cx="184536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3695040" imgH="2361600" progId="">
                  <p:embed/>
                </p:oleObj>
              </mc:Choice>
              <mc:Fallback>
                <p:oleObj r:id="rId15" imgW="3695040" imgH="2361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18912" y="3256295"/>
                        <a:ext cx="1845367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8723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font, screenshot, letter&#10;&#10;Description automatically generated">
            <a:extLst>
              <a:ext uri="{FF2B5EF4-FFF2-40B4-BE49-F238E27FC236}">
                <a16:creationId xmlns:a16="http://schemas.microsoft.com/office/drawing/2014/main" id="{5F41A5CC-6FFB-F048-B2FB-BC2EBB3AA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572">
            <a:off x="553735" y="1922723"/>
            <a:ext cx="3954470" cy="4724778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380640" imgH="1879200" progId="">
                  <p:embed/>
                </p:oleObj>
              </mc:Choice>
              <mc:Fallback>
                <p:oleObj r:id="rId3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3CBCD31-80D1-EA98-9653-8D00BB336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5FF36D-E2EF-D750-11F2-6EC7F24C1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64E1E6A-5080-E9E4-BA01-B742A17F7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394596"/>
              </p:ext>
            </p:extLst>
          </p:nvPr>
        </p:nvGraphicFramePr>
        <p:xfrm>
          <a:off x="4875524" y="1907136"/>
          <a:ext cx="5784111" cy="66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145840" imgH="1625040" progId="">
                  <p:embed/>
                </p:oleObj>
              </mc:Choice>
              <mc:Fallback>
                <p:oleObj r:id="rId7" imgW="14145840" imgH="1625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5524" y="1907136"/>
                        <a:ext cx="5784111" cy="664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E83EF99-420F-0535-6079-B43C618FA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958116"/>
              </p:ext>
            </p:extLst>
          </p:nvPr>
        </p:nvGraphicFramePr>
        <p:xfrm>
          <a:off x="4852655" y="2854611"/>
          <a:ext cx="4958751" cy="431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9637920" imgH="838080" progId="">
                  <p:embed/>
                </p:oleObj>
              </mc:Choice>
              <mc:Fallback>
                <p:oleObj r:id="rId9" imgW="963792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2655" y="2854611"/>
                        <a:ext cx="4958751" cy="431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730BC4B-9DB7-48C3-79EA-0C04289E7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010083"/>
              </p:ext>
            </p:extLst>
          </p:nvPr>
        </p:nvGraphicFramePr>
        <p:xfrm>
          <a:off x="4852655" y="3466917"/>
          <a:ext cx="6874119" cy="431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3345920" imgH="838080" progId="">
                  <p:embed/>
                </p:oleObj>
              </mc:Choice>
              <mc:Fallback>
                <p:oleObj r:id="rId11" imgW="1334592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52655" y="3466917"/>
                        <a:ext cx="6874119" cy="431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A855140-9E2F-B13C-0C5A-EC1C0F49B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27243"/>
              </p:ext>
            </p:extLst>
          </p:nvPr>
        </p:nvGraphicFramePr>
        <p:xfrm>
          <a:off x="4852655" y="4079222"/>
          <a:ext cx="6391237" cy="43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2368160" imgH="838080" progId="">
                  <p:embed/>
                </p:oleObj>
              </mc:Choice>
              <mc:Fallback>
                <p:oleObj r:id="rId13" imgW="1236816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52655" y="4079222"/>
                        <a:ext cx="6391237" cy="43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770731D-1168-D589-3E42-8ACC05253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791562"/>
              </p:ext>
            </p:extLst>
          </p:nvPr>
        </p:nvGraphicFramePr>
        <p:xfrm>
          <a:off x="4875524" y="4692899"/>
          <a:ext cx="6828379" cy="431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3257000" imgH="838080" progId="">
                  <p:embed/>
                </p:oleObj>
              </mc:Choice>
              <mc:Fallback>
                <p:oleObj r:id="rId15" imgW="1325700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75524" y="4692899"/>
                        <a:ext cx="6828379" cy="431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4838AE-734B-6048-7B19-42EF3200C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86103"/>
              </p:ext>
            </p:extLst>
          </p:nvPr>
        </p:nvGraphicFramePr>
        <p:xfrm>
          <a:off x="4875524" y="5305204"/>
          <a:ext cx="5402616" cy="427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0603080" imgH="838080" progId="">
                  <p:embed/>
                </p:oleObj>
              </mc:Choice>
              <mc:Fallback>
                <p:oleObj r:id="rId17" imgW="1060308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75524" y="5305204"/>
                        <a:ext cx="5402616" cy="427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1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170F03F-E2A9-E19F-4358-775452BCB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342821"/>
              </p:ext>
            </p:extLst>
          </p:nvPr>
        </p:nvGraphicFramePr>
        <p:xfrm>
          <a:off x="4643804" y="4429817"/>
          <a:ext cx="6380963" cy="38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68000" imgH="838080" progId="">
                  <p:embed/>
                </p:oleObj>
              </mc:Choice>
              <mc:Fallback>
                <p:oleObj r:id="rId2" imgW="1396800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3804" y="4429817"/>
                        <a:ext cx="6380963" cy="38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DEA4642-CCAD-578A-96A9-8851B95C8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02768"/>
              </p:ext>
            </p:extLst>
          </p:nvPr>
        </p:nvGraphicFramePr>
        <p:xfrm>
          <a:off x="4643804" y="3792923"/>
          <a:ext cx="7256088" cy="38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885360" imgH="838080" progId="">
                  <p:embed/>
                </p:oleObj>
              </mc:Choice>
              <mc:Fallback>
                <p:oleObj r:id="rId4" imgW="1588536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3804" y="3792923"/>
                        <a:ext cx="7256088" cy="38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4F0A060-095E-74B6-C6F8-DC49B9529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83341"/>
              </p:ext>
            </p:extLst>
          </p:nvPr>
        </p:nvGraphicFramePr>
        <p:xfrm>
          <a:off x="4643804" y="3145772"/>
          <a:ext cx="5326335" cy="38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682360" imgH="838080" progId="">
                  <p:embed/>
                </p:oleObj>
              </mc:Choice>
              <mc:Fallback>
                <p:oleObj r:id="rId6" imgW="1168236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3804" y="3145772"/>
                        <a:ext cx="5326335" cy="382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AA4ED01-B3E0-3785-E9AA-98A325B3A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97572">
            <a:off x="427707" y="1915007"/>
            <a:ext cx="3954469" cy="4724778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4380640" imgH="1879200" progId="">
                  <p:embed/>
                </p:oleObj>
              </mc:Choice>
              <mc:Fallback>
                <p:oleObj r:id="rId9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01CC1E5-35FE-39D0-ADB4-6B08349DE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AB52F-5FB4-78FF-E1A7-282B46E8B8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F090025-00D2-59C8-FBED-199E2D826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07676"/>
              </p:ext>
            </p:extLst>
          </p:nvPr>
        </p:nvGraphicFramePr>
        <p:xfrm>
          <a:off x="4643804" y="1982478"/>
          <a:ext cx="6743620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4400000" imgH="1599840" progId="">
                  <p:embed/>
                </p:oleObj>
              </mc:Choice>
              <mc:Fallback>
                <p:oleObj r:id="rId13" imgW="14400000" imgH="1599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43804" y="1982478"/>
                        <a:ext cx="6743620" cy="748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F42DA6B-DADB-A81A-CEAC-A999D13F2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71236"/>
              </p:ext>
            </p:extLst>
          </p:nvPr>
        </p:nvGraphicFramePr>
        <p:xfrm>
          <a:off x="4643804" y="5066711"/>
          <a:ext cx="4741201" cy="37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0564920" imgH="838080" progId="">
                  <p:embed/>
                </p:oleObj>
              </mc:Choice>
              <mc:Fallback>
                <p:oleObj r:id="rId15" imgW="1056492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43804" y="5066711"/>
                        <a:ext cx="4741201" cy="37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6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598688-4099-3A53-5C91-8FD1AF5EE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97572">
            <a:off x="553735" y="1922723"/>
            <a:ext cx="3954469" cy="4724777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380640" imgH="1879200" progId="">
                  <p:embed/>
                </p:oleObj>
              </mc:Choice>
              <mc:Fallback>
                <p:oleObj r:id="rId3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D8158B9-8003-7812-D541-AA22DDA9B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82177-C117-9548-5938-EF2DFEB2A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EFFAC02-765D-81B2-9D72-D0E6D6604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380073"/>
              </p:ext>
            </p:extLst>
          </p:nvPr>
        </p:nvGraphicFramePr>
        <p:xfrm>
          <a:off x="4990569" y="1832040"/>
          <a:ext cx="6520947" cy="121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3739400" imgH="2552040" progId="">
                  <p:embed/>
                </p:oleObj>
              </mc:Choice>
              <mc:Fallback>
                <p:oleObj r:id="rId7" imgW="13739400" imgH="2552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90569" y="1832040"/>
                        <a:ext cx="6520947" cy="1216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71C5414-9D1A-B3E8-F6B4-3670E627F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14347"/>
              </p:ext>
            </p:extLst>
          </p:nvPr>
        </p:nvGraphicFramePr>
        <p:xfrm>
          <a:off x="4864510" y="3429000"/>
          <a:ext cx="6909355" cy="37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504480" imgH="838080" progId="">
                  <p:embed/>
                </p:oleObj>
              </mc:Choice>
              <mc:Fallback>
                <p:oleObj r:id="rId9" imgW="1550448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64510" y="3429000"/>
                        <a:ext cx="6909355" cy="37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9F96629-5E3D-4974-3C1A-FDC97F9214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156435"/>
              </p:ext>
            </p:extLst>
          </p:nvPr>
        </p:nvGraphicFramePr>
        <p:xfrm>
          <a:off x="4864510" y="4057649"/>
          <a:ext cx="6632303" cy="37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4882400" imgH="838080" progId="">
                  <p:embed/>
                </p:oleObj>
              </mc:Choice>
              <mc:Fallback>
                <p:oleObj r:id="rId11" imgW="1488240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4510" y="4057649"/>
                        <a:ext cx="6632303" cy="37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8C4F748-055E-55F0-ED57-CD24838C7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44655"/>
              </p:ext>
            </p:extLst>
          </p:nvPr>
        </p:nvGraphicFramePr>
        <p:xfrm>
          <a:off x="5473593" y="4669280"/>
          <a:ext cx="569118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161760" imgH="583920" progId="">
                  <p:embed/>
                </p:oleObj>
              </mc:Choice>
              <mc:Fallback>
                <p:oleObj r:id="rId13" imgW="15161760" imgH="583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73593" y="4669280"/>
                        <a:ext cx="5691187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557B191-4B1E-B1AD-E325-90FEC334F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79415"/>
              </p:ext>
            </p:extLst>
          </p:nvPr>
        </p:nvGraphicFramePr>
        <p:xfrm>
          <a:off x="5473593" y="5071766"/>
          <a:ext cx="54721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4577480" imgH="583920" progId="">
                  <p:embed/>
                </p:oleObj>
              </mc:Choice>
              <mc:Fallback>
                <p:oleObj r:id="rId15" imgW="14577480" imgH="583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73593" y="5071766"/>
                        <a:ext cx="5472113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FF67EEF-5BC3-99D5-8A54-7E546A2F1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802044"/>
              </p:ext>
            </p:extLst>
          </p:nvPr>
        </p:nvGraphicFramePr>
        <p:xfrm>
          <a:off x="5473593" y="5457897"/>
          <a:ext cx="51673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3764960" imgH="583920" progId="">
                  <p:embed/>
                </p:oleObj>
              </mc:Choice>
              <mc:Fallback>
                <p:oleObj r:id="rId17" imgW="13764960" imgH="583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73593" y="5457897"/>
                        <a:ext cx="5167313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284D1B1-CFFC-131A-57C5-F251559AE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82178"/>
              </p:ext>
            </p:extLst>
          </p:nvPr>
        </p:nvGraphicFramePr>
        <p:xfrm>
          <a:off x="5473593" y="5843163"/>
          <a:ext cx="4283164" cy="21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1352240" imgH="571320" progId="">
                  <p:embed/>
                </p:oleObj>
              </mc:Choice>
              <mc:Fallback>
                <p:oleObj r:id="rId19" imgW="11352240" imgH="571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73593" y="5843163"/>
                        <a:ext cx="4283164" cy="21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7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D562B5-DF2F-F584-F619-64F4EBDBC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97572">
            <a:off x="553735" y="1922723"/>
            <a:ext cx="3954468" cy="4724777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380640" imgH="1879200" progId="">
                  <p:embed/>
                </p:oleObj>
              </mc:Choice>
              <mc:Fallback>
                <p:oleObj r:id="rId3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113F133-D9E6-855C-BDAF-1239D261A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6D361-AD06-49DC-9D54-455EE417D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DFE733F-3580-6B6B-27DE-B0ADC3D03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82058"/>
              </p:ext>
            </p:extLst>
          </p:nvPr>
        </p:nvGraphicFramePr>
        <p:xfrm>
          <a:off x="4919299" y="1784731"/>
          <a:ext cx="4423176" cy="80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006160" imgH="2539440" progId="">
                  <p:embed/>
                </p:oleObj>
              </mc:Choice>
              <mc:Fallback>
                <p:oleObj r:id="rId7" imgW="14006160" imgH="2539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9299" y="1784731"/>
                        <a:ext cx="4423176" cy="80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639BAC2-8BB6-AD8E-6B69-56578AE0A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541588"/>
              </p:ext>
            </p:extLst>
          </p:nvPr>
        </p:nvGraphicFramePr>
        <p:xfrm>
          <a:off x="4919298" y="2797776"/>
          <a:ext cx="5890946" cy="41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038040" imgH="838080" progId="">
                  <p:embed/>
                </p:oleObj>
              </mc:Choice>
              <mc:Fallback>
                <p:oleObj r:id="rId9" imgW="1203804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19298" y="2797776"/>
                        <a:ext cx="5890946" cy="410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4ABF3E1-A1F2-206F-7B52-581AA4610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376046"/>
              </p:ext>
            </p:extLst>
          </p:nvPr>
        </p:nvGraphicFramePr>
        <p:xfrm>
          <a:off x="4919298" y="3318661"/>
          <a:ext cx="6233538" cy="41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2723480" imgH="838080" progId="">
                  <p:embed/>
                </p:oleObj>
              </mc:Choice>
              <mc:Fallback>
                <p:oleObj r:id="rId11" imgW="1272348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9298" y="3318661"/>
                        <a:ext cx="6233538" cy="410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312CF30-A11B-B83D-D101-A50EEA9D6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870616"/>
              </p:ext>
            </p:extLst>
          </p:nvPr>
        </p:nvGraphicFramePr>
        <p:xfrm>
          <a:off x="4919298" y="4050311"/>
          <a:ext cx="6326762" cy="41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2914280" imgH="838080" progId="">
                  <p:embed/>
                </p:oleObj>
              </mc:Choice>
              <mc:Fallback>
                <p:oleObj r:id="rId13" imgW="1291428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19298" y="4050311"/>
                        <a:ext cx="6326762" cy="410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DA46FB5-CCC1-7296-49EF-A6A32387D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290961"/>
              </p:ext>
            </p:extLst>
          </p:nvPr>
        </p:nvGraphicFramePr>
        <p:xfrm>
          <a:off x="4919298" y="4585054"/>
          <a:ext cx="6513209" cy="41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3295160" imgH="838080" progId="">
                  <p:embed/>
                </p:oleObj>
              </mc:Choice>
              <mc:Fallback>
                <p:oleObj r:id="rId15" imgW="1329516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19298" y="4585054"/>
                        <a:ext cx="6513209" cy="410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376A93-2648-D8BB-56E8-7786986DE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257174"/>
              </p:ext>
            </p:extLst>
          </p:nvPr>
        </p:nvGraphicFramePr>
        <p:xfrm>
          <a:off x="4919298" y="5135232"/>
          <a:ext cx="6177976" cy="41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2418920" imgH="825120" progId="">
                  <p:embed/>
                </p:oleObj>
              </mc:Choice>
              <mc:Fallback>
                <p:oleObj r:id="rId17" imgW="12418920" imgH="825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19298" y="5135232"/>
                        <a:ext cx="6177976" cy="410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920FB64-20BD-738E-C486-B64120EDA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53837"/>
              </p:ext>
            </p:extLst>
          </p:nvPr>
        </p:nvGraphicFramePr>
        <p:xfrm>
          <a:off x="4919298" y="5682937"/>
          <a:ext cx="6264613" cy="41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2787200" imgH="838080" progId="">
                  <p:embed/>
                </p:oleObj>
              </mc:Choice>
              <mc:Fallback>
                <p:oleObj r:id="rId19" imgW="1278720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19298" y="5682937"/>
                        <a:ext cx="6264613" cy="410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31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F6DE0E-A3E9-798F-4ED6-6CBE3B409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97572">
            <a:off x="553735" y="1922723"/>
            <a:ext cx="3954468" cy="4724777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380640" imgH="1879200" progId="">
                  <p:embed/>
                </p:oleObj>
              </mc:Choice>
              <mc:Fallback>
                <p:oleObj r:id="rId3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C63A532-DB6F-D379-BBEF-3B58FF22D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499B22-F56C-6AFA-E320-3893EDDE6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52E937-73A4-53C0-E4A6-A6032DF1C8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539376"/>
              </p:ext>
            </p:extLst>
          </p:nvPr>
        </p:nvGraphicFramePr>
        <p:xfrm>
          <a:off x="4847861" y="1876226"/>
          <a:ext cx="6313813" cy="110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387040" imgH="2514240" progId="">
                  <p:embed/>
                </p:oleObj>
              </mc:Choice>
              <mc:Fallback>
                <p:oleObj r:id="rId7" imgW="14387040" imgH="2514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7861" y="1876226"/>
                        <a:ext cx="6313813" cy="1107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14913D8-882C-DCC2-A4A7-74F577ABE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85249"/>
              </p:ext>
            </p:extLst>
          </p:nvPr>
        </p:nvGraphicFramePr>
        <p:xfrm>
          <a:off x="4847861" y="3375007"/>
          <a:ext cx="6637810" cy="38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4234760" imgH="825120" progId="">
                  <p:embed/>
                </p:oleObj>
              </mc:Choice>
              <mc:Fallback>
                <p:oleObj r:id="rId9" imgW="14234760" imgH="825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47861" y="3375007"/>
                        <a:ext cx="6637810" cy="384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46F73EC-255E-8EFB-63FE-5F529E51FF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26214"/>
              </p:ext>
            </p:extLst>
          </p:nvPr>
        </p:nvGraphicFramePr>
        <p:xfrm>
          <a:off x="4847861" y="4011169"/>
          <a:ext cx="6945098" cy="38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5123600" imgH="838080" progId="">
                  <p:embed/>
                </p:oleObj>
              </mc:Choice>
              <mc:Fallback>
                <p:oleObj r:id="rId11" imgW="1512360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47861" y="4011169"/>
                        <a:ext cx="6945098" cy="384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C717E37-FEEA-395E-3A8D-4CE0C0CF6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986160"/>
              </p:ext>
            </p:extLst>
          </p:nvPr>
        </p:nvGraphicFramePr>
        <p:xfrm>
          <a:off x="4847861" y="4647331"/>
          <a:ext cx="6735346" cy="38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4666400" imgH="838080" progId="">
                  <p:embed/>
                </p:oleObj>
              </mc:Choice>
              <mc:Fallback>
                <p:oleObj r:id="rId13" imgW="1466640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47861" y="4647331"/>
                        <a:ext cx="6735346" cy="384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8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E22AF3-AD23-A654-6A13-F3084D50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97572">
            <a:off x="420222" y="1798300"/>
            <a:ext cx="3954468" cy="4724775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380640" imgH="1879200" progId="">
                  <p:embed/>
                </p:oleObj>
              </mc:Choice>
              <mc:Fallback>
                <p:oleObj r:id="rId3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68EDA34-E0F2-5E5E-AE58-497D1A26B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2A4482-E560-503E-7405-3AB3A6D46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04924"/>
              </p:ext>
            </p:extLst>
          </p:nvPr>
        </p:nvGraphicFramePr>
        <p:xfrm>
          <a:off x="5169750" y="2254356"/>
          <a:ext cx="61055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266600" imgH="774360" progId="">
                  <p:embed/>
                </p:oleObj>
              </mc:Choice>
              <mc:Fallback>
                <p:oleObj r:id="rId6" imgW="16266600" imgH="774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69750" y="2254356"/>
                        <a:ext cx="610552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635D182-8726-30C0-0250-D96735386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587147"/>
              </p:ext>
            </p:extLst>
          </p:nvPr>
        </p:nvGraphicFramePr>
        <p:xfrm>
          <a:off x="5169750" y="2924376"/>
          <a:ext cx="4331578" cy="26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1034720" imgH="672840" progId="">
                  <p:embed/>
                </p:oleObj>
              </mc:Choice>
              <mc:Fallback>
                <p:oleObj r:id="rId8" imgW="11034720" imgH="672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9750" y="2924376"/>
                        <a:ext cx="4331578" cy="26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B3D95C0-0458-64BA-F9A7-BD7C5DF28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143279"/>
              </p:ext>
            </p:extLst>
          </p:nvPr>
        </p:nvGraphicFramePr>
        <p:xfrm>
          <a:off x="5169750" y="3602570"/>
          <a:ext cx="4125390" cy="32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0692000" imgH="838080" progId="">
                  <p:embed/>
                </p:oleObj>
              </mc:Choice>
              <mc:Fallback>
                <p:oleObj r:id="rId10" imgW="1069200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69750" y="3602570"/>
                        <a:ext cx="4125390" cy="323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72734CF-2779-CA3A-0B53-D9303BAAC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72179"/>
              </p:ext>
            </p:extLst>
          </p:nvPr>
        </p:nvGraphicFramePr>
        <p:xfrm>
          <a:off x="5169750" y="4288285"/>
          <a:ext cx="57864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5415560" imgH="838080" progId="">
                  <p:embed/>
                </p:oleObj>
              </mc:Choice>
              <mc:Fallback>
                <p:oleObj r:id="rId12" imgW="1541556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69750" y="4288285"/>
                        <a:ext cx="5786437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DAF2F3E8-7659-CA9B-C81B-3469F804E9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709">
            <a:off x="1065335" y="2777616"/>
            <a:ext cx="3663050" cy="3790280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BBF246E-8814-04AE-D548-456AD3984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763810"/>
              </p:ext>
            </p:extLst>
          </p:nvPr>
        </p:nvGraphicFramePr>
        <p:xfrm>
          <a:off x="5169749" y="4969248"/>
          <a:ext cx="4505879" cy="30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1428560" imgH="774360" progId="">
                  <p:embed/>
                </p:oleObj>
              </mc:Choice>
              <mc:Fallback>
                <p:oleObj r:id="rId15" imgW="11428560" imgH="774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69749" y="4969248"/>
                        <a:ext cx="4505879" cy="30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A picture containing text, font, paper, letter&#10;&#10;Description automatically generated">
            <a:extLst>
              <a:ext uri="{FF2B5EF4-FFF2-40B4-BE49-F238E27FC236}">
                <a16:creationId xmlns:a16="http://schemas.microsoft.com/office/drawing/2014/main" id="{AD42E6FF-47F7-B47A-F21F-DF650F0448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0" y="3521955"/>
            <a:ext cx="3540731" cy="4530306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 descr="A picture containing text, font, screenshot, letter&#10;&#10;Description automatically generated">
            <a:extLst>
              <a:ext uri="{FF2B5EF4-FFF2-40B4-BE49-F238E27FC236}">
                <a16:creationId xmlns:a16="http://schemas.microsoft.com/office/drawing/2014/main" id="{ABDFEDC2-14EF-60AF-E7AA-96FF2E27A5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620">
            <a:off x="1371892" y="4279601"/>
            <a:ext cx="3703757" cy="3832401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 descr="A picture containing text, screenshot, letter, font&#10;&#10;Description automatically generated">
            <a:extLst>
              <a:ext uri="{FF2B5EF4-FFF2-40B4-BE49-F238E27FC236}">
                <a16:creationId xmlns:a16="http://schemas.microsoft.com/office/drawing/2014/main" id="{A3179F5F-149B-CBD6-EE78-19CF52FFF4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596">
            <a:off x="1779225" y="5305109"/>
            <a:ext cx="3931642" cy="5030469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A8083E-1E10-B381-8BE1-F4BDE52390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9FF82CB-1345-4EB1-F95E-57D3E4BEC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B209A-F6F0-63CA-8D7C-FB9E4A827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B7C2E09-2D7E-CDAE-24A8-B7371AA25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12634"/>
              </p:ext>
            </p:extLst>
          </p:nvPr>
        </p:nvGraphicFramePr>
        <p:xfrm>
          <a:off x="1289966" y="2795154"/>
          <a:ext cx="7351311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3625280" imgH="977760" progId="">
                  <p:embed/>
                </p:oleObj>
              </mc:Choice>
              <mc:Fallback>
                <p:oleObj r:id="rId6" imgW="13625280" imgH="9777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B7C2E09-2D7E-CDAE-24A8-B7371AA25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9966" y="2795154"/>
                        <a:ext cx="7351311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A38989-7C0A-78F1-BC4F-D4AE27775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73498"/>
              </p:ext>
            </p:extLst>
          </p:nvPr>
        </p:nvGraphicFramePr>
        <p:xfrm>
          <a:off x="1289966" y="3744967"/>
          <a:ext cx="975383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8069840" imgH="977760" progId="">
                  <p:embed/>
                </p:oleObj>
              </mc:Choice>
              <mc:Fallback>
                <p:oleObj r:id="rId8" imgW="18069840" imgH="977760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FA38989-7C0A-78F1-BC4F-D4AE27775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9966" y="3744967"/>
                        <a:ext cx="975383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7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9FF82CB-1345-4EB1-F95E-57D3E4BEC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B209A-F6F0-63CA-8D7C-FB9E4A827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2A6A0CA-1A10-5A9A-9CF3-F48695A59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10527"/>
              </p:ext>
            </p:extLst>
          </p:nvPr>
        </p:nvGraphicFramePr>
        <p:xfrm>
          <a:off x="932731" y="3118885"/>
          <a:ext cx="700270" cy="74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37920" imgH="2590200" progId="">
                  <p:embed/>
                </p:oleObj>
              </mc:Choice>
              <mc:Fallback>
                <p:oleObj r:id="rId6" imgW="2437920" imgH="2590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2731" y="3118885"/>
                        <a:ext cx="700270" cy="74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56D94CD-4465-0110-9419-A04E40D990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092441"/>
              </p:ext>
            </p:extLst>
          </p:nvPr>
        </p:nvGraphicFramePr>
        <p:xfrm>
          <a:off x="1048001" y="2013001"/>
          <a:ext cx="469730" cy="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625040" imgH="2590200" progId="">
                  <p:embed/>
                </p:oleObj>
              </mc:Choice>
              <mc:Fallback>
                <p:oleObj r:id="rId8" imgW="1625040" imgH="2590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8001" y="2013001"/>
                        <a:ext cx="469730" cy="748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0D4A723-CB5A-7B38-9233-8AEAFFA74E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834422"/>
              </p:ext>
            </p:extLst>
          </p:nvPr>
        </p:nvGraphicFramePr>
        <p:xfrm>
          <a:off x="813294" y="4159950"/>
          <a:ext cx="972694" cy="74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403080" imgH="2603160" progId="">
                  <p:embed/>
                </p:oleObj>
              </mc:Choice>
              <mc:Fallback>
                <p:oleObj r:id="rId10" imgW="3403080" imgH="2603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3294" y="4159950"/>
                        <a:ext cx="972694" cy="74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70672FE-8257-C94E-A672-0E89D2800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58040"/>
              </p:ext>
            </p:extLst>
          </p:nvPr>
        </p:nvGraphicFramePr>
        <p:xfrm>
          <a:off x="659192" y="5201016"/>
          <a:ext cx="1280898" cy="75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431600" imgH="2603160" progId="">
                  <p:embed/>
                </p:oleObj>
              </mc:Choice>
              <mc:Fallback>
                <p:oleObj r:id="rId12" imgW="4431600" imgH="2603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9192" y="5201016"/>
                        <a:ext cx="1280898" cy="752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0573758-DB81-61CE-A428-51503BF23E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60948"/>
              </p:ext>
            </p:extLst>
          </p:nvPr>
        </p:nvGraphicFramePr>
        <p:xfrm>
          <a:off x="2834617" y="2326818"/>
          <a:ext cx="2129324" cy="268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231520" imgH="660240" progId="">
                  <p:embed/>
                </p:oleObj>
              </mc:Choice>
              <mc:Fallback>
                <p:oleObj r:id="rId14" imgW="523152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34617" y="2326818"/>
                        <a:ext cx="2129324" cy="268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7DBA93-4773-7B64-FF39-2BB40D161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477392"/>
              </p:ext>
            </p:extLst>
          </p:nvPr>
        </p:nvGraphicFramePr>
        <p:xfrm>
          <a:off x="2764016" y="3393794"/>
          <a:ext cx="2199925" cy="2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346000" imgH="660240" progId="">
                  <p:embed/>
                </p:oleObj>
              </mc:Choice>
              <mc:Fallback>
                <p:oleObj r:id="rId16" imgW="534600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64016" y="3393794"/>
                        <a:ext cx="2199925" cy="27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86E6EF3-8E0A-E351-28E5-08DF806E6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599091"/>
              </p:ext>
            </p:extLst>
          </p:nvPr>
        </p:nvGraphicFramePr>
        <p:xfrm>
          <a:off x="2764016" y="4463664"/>
          <a:ext cx="2199925" cy="27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257080" imgH="660240" progId="">
                  <p:embed/>
                </p:oleObj>
              </mc:Choice>
              <mc:Fallback>
                <p:oleObj r:id="rId18" imgW="525708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64016" y="4463664"/>
                        <a:ext cx="2199925" cy="276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8C42345-214C-312D-DCBD-B77C04AA2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77580"/>
              </p:ext>
            </p:extLst>
          </p:nvPr>
        </p:nvGraphicFramePr>
        <p:xfrm>
          <a:off x="2673119" y="5538128"/>
          <a:ext cx="2275956" cy="27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5409360" imgH="660240" progId="">
                  <p:embed/>
                </p:oleObj>
              </mc:Choice>
              <mc:Fallback>
                <p:oleObj r:id="rId20" imgW="540936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73119" y="5538128"/>
                        <a:ext cx="2275956" cy="277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A1C2460-D73D-9E74-C08D-B246C331E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674107"/>
              </p:ext>
            </p:extLst>
          </p:nvPr>
        </p:nvGraphicFramePr>
        <p:xfrm>
          <a:off x="6096000" y="3397373"/>
          <a:ext cx="1889494" cy="266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4685400" imgH="660240" progId="">
                  <p:embed/>
                </p:oleObj>
              </mc:Choice>
              <mc:Fallback>
                <p:oleObj r:id="rId22" imgW="468540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96000" y="3397373"/>
                        <a:ext cx="1889494" cy="266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F4B572E-2F15-05D3-4186-99D028159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640647"/>
              </p:ext>
            </p:extLst>
          </p:nvPr>
        </p:nvGraphicFramePr>
        <p:xfrm>
          <a:off x="6228424" y="4462865"/>
          <a:ext cx="1757070" cy="25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4088880" imgH="596520" progId="">
                  <p:embed/>
                </p:oleObj>
              </mc:Choice>
              <mc:Fallback>
                <p:oleObj r:id="rId24" imgW="4088880" imgH="596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228424" y="4462865"/>
                        <a:ext cx="1757070" cy="256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0072801-C62F-826B-1451-DED86197A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249109"/>
              </p:ext>
            </p:extLst>
          </p:nvPr>
        </p:nvGraphicFramePr>
        <p:xfrm>
          <a:off x="6228424" y="5538128"/>
          <a:ext cx="1757070" cy="25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4075920" imgH="596520" progId="">
                  <p:embed/>
                </p:oleObj>
              </mc:Choice>
              <mc:Fallback>
                <p:oleObj r:id="rId26" imgW="4075920" imgH="596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228424" y="5538128"/>
                        <a:ext cx="1757070" cy="257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C05F583-0646-068A-9815-D21B3D876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99238"/>
              </p:ext>
            </p:extLst>
          </p:nvPr>
        </p:nvGraphicFramePr>
        <p:xfrm>
          <a:off x="6028962" y="1691023"/>
          <a:ext cx="2023570" cy="26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8" imgW="5041080" imgH="660240" progId="">
                  <p:embed/>
                </p:oleObj>
              </mc:Choice>
              <mc:Fallback>
                <p:oleObj r:id="rId28" imgW="504108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028962" y="1691023"/>
                        <a:ext cx="2023570" cy="265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A4B523B-4C64-B360-666F-CB856CC53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654284"/>
              </p:ext>
            </p:extLst>
          </p:nvPr>
        </p:nvGraphicFramePr>
        <p:xfrm>
          <a:off x="9234663" y="2326245"/>
          <a:ext cx="2129325" cy="26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0" imgW="5218920" imgH="660240" progId="">
                  <p:embed/>
                </p:oleObj>
              </mc:Choice>
              <mc:Fallback>
                <p:oleObj r:id="rId30" imgW="521892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234663" y="2326245"/>
                        <a:ext cx="2129325" cy="269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E7E3F545-CA74-F3B6-225E-66CA58228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42005"/>
              </p:ext>
            </p:extLst>
          </p:nvPr>
        </p:nvGraphicFramePr>
        <p:xfrm>
          <a:off x="9356651" y="3392613"/>
          <a:ext cx="2007337" cy="27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2" imgW="4888800" imgH="660240" progId="">
                  <p:embed/>
                </p:oleObj>
              </mc:Choice>
              <mc:Fallback>
                <p:oleObj r:id="rId32" imgW="488880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356651" y="3392613"/>
                        <a:ext cx="2007337" cy="27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6C62A3A-AA05-1A24-0CA0-11AE7CACD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48915"/>
              </p:ext>
            </p:extLst>
          </p:nvPr>
        </p:nvGraphicFramePr>
        <p:xfrm>
          <a:off x="9234663" y="4466504"/>
          <a:ext cx="2129325" cy="27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4" imgW="5142600" imgH="660240" progId="">
                  <p:embed/>
                </p:oleObj>
              </mc:Choice>
              <mc:Fallback>
                <p:oleObj r:id="rId34" imgW="514260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234663" y="4466504"/>
                        <a:ext cx="2129325" cy="273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97FEDD7-053F-7B31-5888-8721780BC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712527"/>
              </p:ext>
            </p:extLst>
          </p:nvPr>
        </p:nvGraphicFramePr>
        <p:xfrm>
          <a:off x="9518881" y="5542753"/>
          <a:ext cx="1848967" cy="277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6" imgW="4393440" imgH="660240" progId="">
                  <p:embed/>
                </p:oleObj>
              </mc:Choice>
              <mc:Fallback>
                <p:oleObj r:id="rId36" imgW="4393440" imgH="660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9518881" y="5542753"/>
                        <a:ext cx="1848967" cy="277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EA08085-4DCA-EEAB-81AB-72674BD2C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70094"/>
              </p:ext>
            </p:extLst>
          </p:nvPr>
        </p:nvGraphicFramePr>
        <p:xfrm>
          <a:off x="9013136" y="1763093"/>
          <a:ext cx="2572378" cy="22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8" imgW="4494960" imgH="393480" progId="">
                  <p:embed/>
                </p:oleObj>
              </mc:Choice>
              <mc:Fallback>
                <p:oleObj r:id="rId38" imgW="4494960" imgH="393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013136" y="1763093"/>
                        <a:ext cx="2572378" cy="22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FA32A15-4AD0-9724-D65A-DDEBFEF43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44167"/>
              </p:ext>
            </p:extLst>
          </p:nvPr>
        </p:nvGraphicFramePr>
        <p:xfrm>
          <a:off x="2749150" y="1763093"/>
          <a:ext cx="2199925" cy="22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0" imgW="3923640" imgH="393480" progId="">
                  <p:embed/>
                </p:oleObj>
              </mc:Choice>
              <mc:Fallback>
                <p:oleObj r:id="rId40" imgW="3923640" imgH="393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749150" y="1763093"/>
                        <a:ext cx="2199925" cy="220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00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4CBEC64-9C20-0403-8FD6-6F4EEB9AF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C91597-BBEF-635D-85DF-025F21776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0545AEB-010D-F7EE-9BCF-79C9CF687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76133"/>
              </p:ext>
            </p:extLst>
          </p:nvPr>
        </p:nvGraphicFramePr>
        <p:xfrm>
          <a:off x="470724" y="2552840"/>
          <a:ext cx="8913479" cy="49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780880" imgH="825120" progId="">
                  <p:embed/>
                </p:oleObj>
              </mc:Choice>
              <mc:Fallback>
                <p:oleObj r:id="rId6" imgW="14780880" imgH="825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724" y="2552840"/>
                        <a:ext cx="8913479" cy="497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BF81A0B-3E44-9E34-CD08-A048B7237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43275"/>
              </p:ext>
            </p:extLst>
          </p:nvPr>
        </p:nvGraphicFramePr>
        <p:xfrm>
          <a:off x="470724" y="3491662"/>
          <a:ext cx="10221802" cy="49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6952040" imgH="825120" progId="">
                  <p:embed/>
                </p:oleObj>
              </mc:Choice>
              <mc:Fallback>
                <p:oleObj r:id="rId8" imgW="16952040" imgH="825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0724" y="3491662"/>
                        <a:ext cx="10221802" cy="497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886D2B4-2F5F-D956-BC87-F97BA1E344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04949"/>
              </p:ext>
            </p:extLst>
          </p:nvPr>
        </p:nvGraphicFramePr>
        <p:xfrm>
          <a:off x="470724" y="4430484"/>
          <a:ext cx="11250551" cy="49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8819000" imgH="825120" progId="">
                  <p:embed/>
                </p:oleObj>
              </mc:Choice>
              <mc:Fallback>
                <p:oleObj r:id="rId10" imgW="18819000" imgH="825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0724" y="4430484"/>
                        <a:ext cx="11250551" cy="492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4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6F0624-91FA-4186-3B48-F583A1BD0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986EC-D621-D875-D19D-B51E8D5C6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A9878C-7F5B-F8E7-67F1-F5D91862F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515403"/>
              </p:ext>
            </p:extLst>
          </p:nvPr>
        </p:nvGraphicFramePr>
        <p:xfrm>
          <a:off x="5720149" y="1876226"/>
          <a:ext cx="5834063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542640" imgH="10425240" progId="">
                  <p:embed/>
                </p:oleObj>
              </mc:Choice>
              <mc:Fallback>
                <p:oleObj r:id="rId6" imgW="15542640" imgH="10425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0149" y="1876226"/>
                        <a:ext cx="5834063" cy="391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8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7D638F0-7E31-4A29-9C8C-9317F0F85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D8F0F-CE65-C91C-756E-05CB98A7E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083381D-0D19-DF9D-E2CB-922EA422A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442937"/>
              </p:ext>
            </p:extLst>
          </p:nvPr>
        </p:nvGraphicFramePr>
        <p:xfrm>
          <a:off x="2823466" y="2062554"/>
          <a:ext cx="2701052" cy="334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234840" imgH="7695000" progId="">
                  <p:embed/>
                </p:oleObj>
              </mc:Choice>
              <mc:Fallback>
                <p:oleObj r:id="rId6" imgW="6234840" imgH="7695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3466" y="2062554"/>
                        <a:ext cx="2701052" cy="3344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CD3A69F-8978-0043-B21C-0FD2EFDD34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67" y="1818377"/>
            <a:ext cx="3833037" cy="38330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6576C81-2283-429A-5BE8-9A6F7EAD4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148746"/>
              </p:ext>
            </p:extLst>
          </p:nvPr>
        </p:nvGraphicFramePr>
        <p:xfrm>
          <a:off x="6303393" y="1494547"/>
          <a:ext cx="3744583" cy="32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0133280" imgH="875880" progId="">
                  <p:embed/>
                </p:oleObj>
              </mc:Choice>
              <mc:Fallback>
                <p:oleObj r:id="rId9" imgW="10133280" imgH="875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03393" y="1494547"/>
                        <a:ext cx="3744583" cy="32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1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graphics, screenshot&#10;&#10;Description automatically generated">
            <a:extLst>
              <a:ext uri="{FF2B5EF4-FFF2-40B4-BE49-F238E27FC236}">
                <a16:creationId xmlns:a16="http://schemas.microsoft.com/office/drawing/2014/main" id="{F054D9B4-3B4E-4A32-69FF-37D0B65DF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8" y="4932589"/>
            <a:ext cx="2401479" cy="4863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405A66B-128D-3C71-E9E9-DF1DC86E7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8" y="5500576"/>
            <a:ext cx="3047495" cy="11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57115"/>
              </p:ext>
            </p:extLst>
          </p:nvPr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68246DD-F99E-E3A4-4EF0-BED36E42B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6F0624-91FA-4186-3B48-F583A1BD0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986EC-D621-D875-D19D-B51E8D5C6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FE5FDB2-0ED5-2E5A-897B-90EF870B7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615115"/>
              </p:ext>
            </p:extLst>
          </p:nvPr>
        </p:nvGraphicFramePr>
        <p:xfrm>
          <a:off x="5717916" y="1876226"/>
          <a:ext cx="5834063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542640" imgH="10425240" progId="">
                  <p:embed/>
                </p:oleObj>
              </mc:Choice>
              <mc:Fallback>
                <p:oleObj r:id="rId6" imgW="15542640" imgH="1042524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2BC57DE-EE85-6B08-076C-E727BD0CA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7916" y="1876226"/>
                        <a:ext cx="5834063" cy="391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9652EB1-4EBB-756E-7D8B-10FCF9FA1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88112"/>
              </p:ext>
            </p:extLst>
          </p:nvPr>
        </p:nvGraphicFramePr>
        <p:xfrm>
          <a:off x="640021" y="4563620"/>
          <a:ext cx="4009950" cy="94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374520" imgH="1498320" progId="">
                  <p:embed/>
                </p:oleObj>
              </mc:Choice>
              <mc:Fallback>
                <p:oleObj r:id="rId8" imgW="6374520" imgH="1498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0021" y="4563620"/>
                        <a:ext cx="4009950" cy="94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6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6F0624-91FA-4186-3B48-F583A1BD0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986EC-D621-D875-D19D-B51E8D5C6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0FF4323-8DF0-09D4-2771-734CD9ECC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684722"/>
              </p:ext>
            </p:extLst>
          </p:nvPr>
        </p:nvGraphicFramePr>
        <p:xfrm>
          <a:off x="5720151" y="1876222"/>
          <a:ext cx="5834063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542640" imgH="10425240" progId="">
                  <p:embed/>
                </p:oleObj>
              </mc:Choice>
              <mc:Fallback>
                <p:oleObj r:id="rId6" imgW="15542640" imgH="10425240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0FF4323-8DF0-09D4-2771-734CD9ECC2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0151" y="1876222"/>
                        <a:ext cx="5834063" cy="391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567952C-3DCD-6C34-2BF6-D32C09B2B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54350"/>
              </p:ext>
            </p:extLst>
          </p:nvPr>
        </p:nvGraphicFramePr>
        <p:xfrm>
          <a:off x="545637" y="4740349"/>
          <a:ext cx="4768930" cy="95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491960" imgH="1498320" progId="">
                  <p:embed/>
                </p:oleObj>
              </mc:Choice>
              <mc:Fallback>
                <p:oleObj r:id="rId8" imgW="7491960" imgH="1498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5637" y="4740349"/>
                        <a:ext cx="4768930" cy="95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5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6F0624-91FA-4186-3B48-F583A1BD0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986EC-D621-D875-D19D-B51E8D5C6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289E4B9-3271-CDCB-1D8B-B5AF9023C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513425"/>
              </p:ext>
            </p:extLst>
          </p:nvPr>
        </p:nvGraphicFramePr>
        <p:xfrm>
          <a:off x="5721116" y="1876226"/>
          <a:ext cx="5834063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542640" imgH="10425240" progId="">
                  <p:embed/>
                </p:oleObj>
              </mc:Choice>
              <mc:Fallback>
                <p:oleObj r:id="rId6" imgW="15542640" imgH="10425240" progId="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289E4B9-3271-CDCB-1D8B-B5AF9023C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1116" y="1876226"/>
                        <a:ext cx="5834063" cy="391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978A43-22FC-7C46-070F-EDDF84DAC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54141"/>
              </p:ext>
            </p:extLst>
          </p:nvPr>
        </p:nvGraphicFramePr>
        <p:xfrm>
          <a:off x="555178" y="2275010"/>
          <a:ext cx="4633876" cy="130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225200" imgH="2031480" progId="">
                  <p:embed/>
                </p:oleObj>
              </mc:Choice>
              <mc:Fallback>
                <p:oleObj r:id="rId8" imgW="7225200" imgH="2031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5178" y="2275010"/>
                        <a:ext cx="4633876" cy="1303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8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6F0624-91FA-4186-3B48-F583A1BD0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986EC-D621-D875-D19D-B51E8D5C6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B8FB951-7F0F-A0AC-DF11-5FB6772DD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7517"/>
              </p:ext>
            </p:extLst>
          </p:nvPr>
        </p:nvGraphicFramePr>
        <p:xfrm>
          <a:off x="5723548" y="1876226"/>
          <a:ext cx="5834063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542640" imgH="10425240" progId="">
                  <p:embed/>
                </p:oleObj>
              </mc:Choice>
              <mc:Fallback>
                <p:oleObj r:id="rId6" imgW="15542640" imgH="10425240" progId="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B8FB951-7F0F-A0AC-DF11-5FB6772DD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3548" y="1876226"/>
                        <a:ext cx="5834063" cy="391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909D1DC-EDD5-0E89-094E-CFE117AFF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233186"/>
              </p:ext>
            </p:extLst>
          </p:nvPr>
        </p:nvGraphicFramePr>
        <p:xfrm>
          <a:off x="555178" y="4037837"/>
          <a:ext cx="5372680" cy="109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701280" imgH="1980720" progId="">
                  <p:embed/>
                </p:oleObj>
              </mc:Choice>
              <mc:Fallback>
                <p:oleObj r:id="rId8" imgW="9701280" imgH="198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5178" y="4037837"/>
                        <a:ext cx="5372680" cy="1097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5669BE6-17E9-B395-3DCD-C4D104645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59646"/>
              </p:ext>
            </p:extLst>
          </p:nvPr>
        </p:nvGraphicFramePr>
        <p:xfrm>
          <a:off x="555178" y="2275010"/>
          <a:ext cx="4633876" cy="130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7225200" imgH="2031480" progId="">
                  <p:embed/>
                </p:oleObj>
              </mc:Choice>
              <mc:Fallback>
                <p:oleObj r:id="rId10" imgW="7225200" imgH="2031480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9978A43-22FC-7C46-070F-EDDF84DAC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5178" y="2275010"/>
                        <a:ext cx="4633876" cy="1303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5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6F0624-91FA-4186-3B48-F583A1BD0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986EC-D621-D875-D19D-B51E8D5C6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A1D1A65-24C5-C7CF-49FA-E74AB3B54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02685"/>
              </p:ext>
            </p:extLst>
          </p:nvPr>
        </p:nvGraphicFramePr>
        <p:xfrm>
          <a:off x="5722901" y="1876226"/>
          <a:ext cx="5834063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542640" imgH="10425240" progId="">
                  <p:embed/>
                </p:oleObj>
              </mc:Choice>
              <mc:Fallback>
                <p:oleObj r:id="rId6" imgW="15542640" imgH="10425240" progId="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A1D1A65-24C5-C7CF-49FA-E74AB3B54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2901" y="1876226"/>
                        <a:ext cx="5834063" cy="391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4B4F883-BB41-A3CD-81A4-BD11A9FF5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426437"/>
              </p:ext>
            </p:extLst>
          </p:nvPr>
        </p:nvGraphicFramePr>
        <p:xfrm>
          <a:off x="549976" y="2868422"/>
          <a:ext cx="5003270" cy="1746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676120" imgH="1980720" progId="">
                  <p:embed/>
                </p:oleObj>
              </mc:Choice>
              <mc:Fallback>
                <p:oleObj r:id="rId8" imgW="5676120" imgH="198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9976" y="2868422"/>
                        <a:ext cx="5003270" cy="1746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9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0640" imgH="1879200" progId="">
                  <p:embed/>
                </p:oleObj>
              </mc:Choice>
              <mc:Fallback>
                <p:oleObj r:id="rId2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730D14E-4859-261F-0A81-CBBC266AE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03801-16DC-523E-CF1D-D20CBE72D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AE3890C-46AB-28BB-0928-A595F5109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621582"/>
              </p:ext>
            </p:extLst>
          </p:nvPr>
        </p:nvGraphicFramePr>
        <p:xfrm>
          <a:off x="634149" y="2180366"/>
          <a:ext cx="10923702" cy="44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571120" imgH="838080" progId="">
                  <p:embed/>
                </p:oleObj>
              </mc:Choice>
              <mc:Fallback>
                <p:oleObj r:id="rId6" imgW="2057112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4149" y="2180366"/>
                        <a:ext cx="10923702" cy="444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0B23C0F-97F8-55C2-7944-03D8AD142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548202"/>
              </p:ext>
            </p:extLst>
          </p:nvPr>
        </p:nvGraphicFramePr>
        <p:xfrm>
          <a:off x="634149" y="2896942"/>
          <a:ext cx="5285907" cy="44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968040" imgH="838080" progId="">
                  <p:embed/>
                </p:oleObj>
              </mc:Choice>
              <mc:Fallback>
                <p:oleObj r:id="rId8" imgW="996804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4149" y="2896942"/>
                        <a:ext cx="5285907" cy="444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1EA6431-72A6-E5B7-AF0A-74FDB203D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07909"/>
              </p:ext>
            </p:extLst>
          </p:nvPr>
        </p:nvGraphicFramePr>
        <p:xfrm>
          <a:off x="634149" y="3565569"/>
          <a:ext cx="9469005" cy="44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7841240" imgH="838080" progId="">
                  <p:embed/>
                </p:oleObj>
              </mc:Choice>
              <mc:Fallback>
                <p:oleObj r:id="rId10" imgW="17841240" imgH="838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4149" y="3565569"/>
                        <a:ext cx="9469005" cy="444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38FC7F7-4FA9-3C6E-5DB0-8A2936ECC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842653"/>
              </p:ext>
            </p:extLst>
          </p:nvPr>
        </p:nvGraphicFramePr>
        <p:xfrm>
          <a:off x="634149" y="4583542"/>
          <a:ext cx="3824437" cy="43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7085520" imgH="812520" progId="">
                  <p:embed/>
                </p:oleObj>
              </mc:Choice>
              <mc:Fallback>
                <p:oleObj r:id="rId12" imgW="7085520" imgH="812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4149" y="4583542"/>
                        <a:ext cx="3824437" cy="438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4FA6F88-6C2E-F869-5A44-B72ABC7FF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783177"/>
              </p:ext>
            </p:extLst>
          </p:nvPr>
        </p:nvGraphicFramePr>
        <p:xfrm>
          <a:off x="634149" y="5289424"/>
          <a:ext cx="7294086" cy="43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3498200" imgH="812520" progId="">
                  <p:embed/>
                </p:oleObj>
              </mc:Choice>
              <mc:Fallback>
                <p:oleObj r:id="rId14" imgW="13498200" imgH="812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4149" y="5289424"/>
                        <a:ext cx="7294086" cy="438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7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111572A-9396-AB67-BA59-7533FF7BC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67615"/>
              </p:ext>
            </p:extLst>
          </p:nvPr>
        </p:nvGraphicFramePr>
        <p:xfrm>
          <a:off x="4351432" y="1876226"/>
          <a:ext cx="2673145" cy="298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06320" imgH="5815800" progId="">
                  <p:embed/>
                </p:oleObj>
              </mc:Choice>
              <mc:Fallback>
                <p:oleObj r:id="rId2" imgW="5206320" imgH="5815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51432" y="1876226"/>
                        <a:ext cx="2673145" cy="2985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2A89F0C-9D47-F48D-D8A0-0F4F8D012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170762"/>
              </p:ext>
            </p:extLst>
          </p:nvPr>
        </p:nvGraphicFramePr>
        <p:xfrm>
          <a:off x="635850" y="2050999"/>
          <a:ext cx="1724953" cy="466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72960" imgH="8291880" progId="">
                  <p:embed/>
                </p:oleObj>
              </mc:Choice>
              <mc:Fallback>
                <p:oleObj r:id="rId4" imgW="3072960" imgH="8291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850" y="2050999"/>
                        <a:ext cx="1724953" cy="4668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02E791E-D978-45F0-6A3C-6436C4B10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34709"/>
              </p:ext>
            </p:extLst>
          </p:nvPr>
        </p:nvGraphicFramePr>
        <p:xfrm>
          <a:off x="1308163" y="3234691"/>
          <a:ext cx="1681402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364920" imgH="3961800" progId="">
                  <p:embed/>
                </p:oleObj>
              </mc:Choice>
              <mc:Fallback>
                <p:oleObj r:id="rId6" imgW="3364920" imgH="3961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8163" y="3234691"/>
                        <a:ext cx="1681402" cy="197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70B053-327D-EE8F-5287-EF1723638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418"/>
          <a:ext cx="12192000" cy="93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4380640" imgH="1879200" progId="">
                  <p:embed/>
                </p:oleObj>
              </mc:Choice>
              <mc:Fallback>
                <p:oleObj r:id="rId8" imgW="24380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70B053-327D-EE8F-5287-EF1723638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-1418"/>
                        <a:ext cx="12192000" cy="93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408192-C6A1-F27B-5FC9-DF30F4390B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950"/>
            <a:ext cx="12192000" cy="52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8B2B31-AF9A-4DB8-3C5F-A93B6FF7DB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04"/>
            <a:ext cx="12192000" cy="74863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0E0D9AB-638F-DFE0-17D8-AD2362C88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000626"/>
              </p:ext>
            </p:extLst>
          </p:nvPr>
        </p:nvGraphicFramePr>
        <p:xfrm>
          <a:off x="-9282" y="4437321"/>
          <a:ext cx="12201282" cy="189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4520320" imgH="3796560" progId="">
                  <p:embed/>
                </p:oleObj>
              </mc:Choice>
              <mc:Fallback>
                <p:oleObj r:id="rId12" imgW="24520320" imgH="3796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-9282" y="4437321"/>
                        <a:ext cx="12201282" cy="1893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E4EAEB8-05B6-4370-4602-6E250043D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791649"/>
              </p:ext>
            </p:extLst>
          </p:nvPr>
        </p:nvGraphicFramePr>
        <p:xfrm>
          <a:off x="4767226" y="3166009"/>
          <a:ext cx="2094318" cy="108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4698360" imgH="2425320" progId="">
                  <p:embed/>
                </p:oleObj>
              </mc:Choice>
              <mc:Fallback>
                <p:oleObj r:id="rId14" imgW="4698360" imgH="2425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7226" y="3166009"/>
                        <a:ext cx="2094318" cy="108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5CF40FD-30B7-D148-64D2-4BCF00760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340992"/>
              </p:ext>
            </p:extLst>
          </p:nvPr>
        </p:nvGraphicFramePr>
        <p:xfrm>
          <a:off x="7559749" y="3165769"/>
          <a:ext cx="4097079" cy="108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9142560" imgH="2412360" progId="">
                  <p:embed/>
                </p:oleObj>
              </mc:Choice>
              <mc:Fallback>
                <p:oleObj r:id="rId16" imgW="9142560" imgH="2412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59749" y="3165769"/>
                        <a:ext cx="4097079" cy="108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5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Selvaggio</dc:creator>
  <cp:lastModifiedBy>Michael Selvaggio</cp:lastModifiedBy>
  <cp:revision>9</cp:revision>
  <dcterms:created xsi:type="dcterms:W3CDTF">2023-06-25T19:31:06Z</dcterms:created>
  <dcterms:modified xsi:type="dcterms:W3CDTF">2023-06-26T05:57:25Z</dcterms:modified>
</cp:coreProperties>
</file>